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Poppins" pitchFamily="2" charset="77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gF9Er84Gi2lYT4LAib2XBvtGoI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C86C3C-CB94-44D6-8EEA-6A1EEECB05EE}">
  <a:tblStyle styleId="{4CC86C3C-CB94-44D6-8EEA-6A1EEECB05E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tcBdr/>
        <a:fill>
          <a:solidFill>
            <a:srgbClr val="CA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ont Cover 1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F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40"/>
          <p:cNvSpPr txBox="1">
            <a:spLocks noGrp="1"/>
          </p:cNvSpPr>
          <p:nvPr>
            <p:ph type="ctrTitle"/>
          </p:nvPr>
        </p:nvSpPr>
        <p:spPr>
          <a:xfrm>
            <a:off x="727602" y="1003468"/>
            <a:ext cx="6930338" cy="305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Poppins"/>
              <a:buNone/>
              <a:defRPr sz="9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0"/>
          <p:cNvSpPr txBox="1">
            <a:spLocks noGrp="1"/>
          </p:cNvSpPr>
          <p:nvPr>
            <p:ph type="subTitle" idx="1"/>
          </p:nvPr>
        </p:nvSpPr>
        <p:spPr>
          <a:xfrm>
            <a:off x="727600" y="4678250"/>
            <a:ext cx="55608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0046"/>
              </a:buClr>
              <a:buSzPts val="2400"/>
              <a:buFont typeface="Poppins"/>
              <a:buNone/>
              <a:defRPr sz="2400" b="1">
                <a:solidFill>
                  <a:srgbClr val="FF004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5" name="Google Shape;15;p40" descr="A picture containing circ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16353" r="35039" b="29935"/>
          <a:stretch/>
        </p:blipFill>
        <p:spPr>
          <a:xfrm rot="-5400000">
            <a:off x="5982665" y="648663"/>
            <a:ext cx="6857998" cy="5560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40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947" y="5669279"/>
            <a:ext cx="1681332" cy="735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Generic">
  <p:cSld name="Statement Generic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49" descr="A picture containing text, pers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b="-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49" descr="A picture containing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3202" r="16739"/>
          <a:stretch/>
        </p:blipFill>
        <p:spPr>
          <a:xfrm rot="-5400000">
            <a:off x="5677316" y="675857"/>
            <a:ext cx="6858001" cy="5506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902" y="6381407"/>
            <a:ext cx="809943" cy="21265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49"/>
          <p:cNvSpPr txBox="1">
            <a:spLocks noGrp="1"/>
          </p:cNvSpPr>
          <p:nvPr>
            <p:ph type="title"/>
          </p:nvPr>
        </p:nvSpPr>
        <p:spPr>
          <a:xfrm>
            <a:off x="709873" y="2124024"/>
            <a:ext cx="4262177" cy="3637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oppins"/>
              <a:buNone/>
              <a:defRPr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Retail">
  <p:cSld name="Statement Retail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50" descr="A picture containing person, outdoor, shop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r="-4" b="-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50" descr="A picture containing sign, soft drin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2524" r="2575" b="2789"/>
          <a:stretch/>
        </p:blipFill>
        <p:spPr>
          <a:xfrm>
            <a:off x="7055542" y="0"/>
            <a:ext cx="513645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902" y="6381407"/>
            <a:ext cx="809943" cy="21265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50"/>
          <p:cNvSpPr txBox="1">
            <a:spLocks noGrp="1"/>
          </p:cNvSpPr>
          <p:nvPr>
            <p:ph type="title"/>
          </p:nvPr>
        </p:nvSpPr>
        <p:spPr>
          <a:xfrm>
            <a:off x="709873" y="2124024"/>
            <a:ext cx="4262177" cy="3637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oppins"/>
              <a:buNone/>
              <a:defRPr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Healthcare">
  <p:cSld name="Statement Healthcar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51" descr="A picture containing indoor, projecto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b="-18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51" descr="A picture containing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3202" r="16739"/>
          <a:stretch/>
        </p:blipFill>
        <p:spPr>
          <a:xfrm rot="-5400000">
            <a:off x="5677316" y="675857"/>
            <a:ext cx="6858001" cy="5506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902" y="6381407"/>
            <a:ext cx="809943" cy="21265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51"/>
          <p:cNvSpPr txBox="1">
            <a:spLocks noGrp="1"/>
          </p:cNvSpPr>
          <p:nvPr>
            <p:ph type="title"/>
          </p:nvPr>
        </p:nvSpPr>
        <p:spPr>
          <a:xfrm>
            <a:off x="709873" y="2124024"/>
            <a:ext cx="4262177" cy="3637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oppins"/>
              <a:buNone/>
              <a:defRPr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Retail">
  <p:cSld name="Intro Retail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" name="Google Shape;81;p52" descr="A picture containing person, indoo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2445" y="-1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902" y="6381407"/>
            <a:ext cx="809943" cy="21265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52"/>
          <p:cNvSpPr txBox="1">
            <a:spLocks noGrp="1"/>
          </p:cNvSpPr>
          <p:nvPr>
            <p:ph type="title"/>
          </p:nvPr>
        </p:nvSpPr>
        <p:spPr>
          <a:xfrm>
            <a:off x="7243762" y="815370"/>
            <a:ext cx="413861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4" name="Google Shape;84;p52" descr="A picture containing sign, soft drink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2524" r="2575" b="2789"/>
          <a:stretch/>
        </p:blipFill>
        <p:spPr>
          <a:xfrm>
            <a:off x="3279070" y="2384769"/>
            <a:ext cx="3350330" cy="447323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52"/>
          <p:cNvSpPr txBox="1">
            <a:spLocks noGrp="1"/>
          </p:cNvSpPr>
          <p:nvPr>
            <p:ph type="body" idx="1"/>
          </p:nvPr>
        </p:nvSpPr>
        <p:spPr>
          <a:xfrm>
            <a:off x="7243761" y="2746596"/>
            <a:ext cx="4138500" cy="23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Healthcare">
  <p:cSld name="Intro Healthcar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F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53"/>
          <p:cNvSpPr txBox="1">
            <a:spLocks noGrp="1"/>
          </p:cNvSpPr>
          <p:nvPr>
            <p:ph type="title"/>
          </p:nvPr>
        </p:nvSpPr>
        <p:spPr>
          <a:xfrm>
            <a:off x="7243762" y="815370"/>
            <a:ext cx="413861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9" name="Google Shape;89;p53" descr="A picture containing person, blu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0934" y="0"/>
            <a:ext cx="45806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53"/>
          <p:cNvSpPr txBox="1">
            <a:spLocks noGrp="1"/>
          </p:cNvSpPr>
          <p:nvPr>
            <p:ph type="body" idx="1"/>
          </p:nvPr>
        </p:nvSpPr>
        <p:spPr>
          <a:xfrm>
            <a:off x="7243761" y="2934221"/>
            <a:ext cx="4138500" cy="23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pic>
        <p:nvPicPr>
          <p:cNvPr id="91" name="Google Shape;91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902" y="6381407"/>
            <a:ext cx="809943" cy="212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77981" y="2494496"/>
            <a:ext cx="3256155" cy="4473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Retail">
  <p:cSld name="Image &amp; Text Retail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54" descr="A picture containing person, indoor, cloth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54" descr="Background patter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-6" b="38014"/>
          <a:stretch/>
        </p:blipFill>
        <p:spPr>
          <a:xfrm>
            <a:off x="3306726" y="449566"/>
            <a:ext cx="1796903" cy="2301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902" y="6381407"/>
            <a:ext cx="809943" cy="21265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54"/>
          <p:cNvSpPr txBox="1">
            <a:spLocks noGrp="1"/>
          </p:cNvSpPr>
          <p:nvPr>
            <p:ph type="body" idx="1"/>
          </p:nvPr>
        </p:nvSpPr>
        <p:spPr>
          <a:xfrm>
            <a:off x="5686426" y="2890532"/>
            <a:ext cx="2614612" cy="2867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98" name="Google Shape;98;p54"/>
          <p:cNvSpPr txBox="1">
            <a:spLocks noGrp="1"/>
          </p:cNvSpPr>
          <p:nvPr>
            <p:ph type="body" idx="2"/>
          </p:nvPr>
        </p:nvSpPr>
        <p:spPr>
          <a:xfrm>
            <a:off x="8767764" y="2890532"/>
            <a:ext cx="2614612" cy="2867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99" name="Google Shape;99;p54"/>
          <p:cNvSpPr txBox="1">
            <a:spLocks noGrp="1"/>
          </p:cNvSpPr>
          <p:nvPr>
            <p:ph type="title"/>
          </p:nvPr>
        </p:nvSpPr>
        <p:spPr>
          <a:xfrm>
            <a:off x="5686426" y="815370"/>
            <a:ext cx="569595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46"/>
              </a:buClr>
              <a:buSzPts val="1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Healthcare">
  <p:cSld name="Image &amp; Text Healthcar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55" descr="A picture containing person, person, microscop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r="-21"/>
          <a:stretch/>
        </p:blipFill>
        <p:spPr>
          <a:xfrm>
            <a:off x="0" y="0"/>
            <a:ext cx="481888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55" descr="Background patter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-6" b="38014"/>
          <a:stretch/>
        </p:blipFill>
        <p:spPr>
          <a:xfrm>
            <a:off x="3255348" y="4080139"/>
            <a:ext cx="1796903" cy="2301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902" y="6381407"/>
            <a:ext cx="809943" cy="21265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55"/>
          <p:cNvSpPr txBox="1">
            <a:spLocks noGrp="1"/>
          </p:cNvSpPr>
          <p:nvPr>
            <p:ph type="body" idx="1"/>
          </p:nvPr>
        </p:nvSpPr>
        <p:spPr>
          <a:xfrm>
            <a:off x="5686426" y="2890532"/>
            <a:ext cx="2614612" cy="2867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05" name="Google Shape;105;p55"/>
          <p:cNvSpPr txBox="1">
            <a:spLocks noGrp="1"/>
          </p:cNvSpPr>
          <p:nvPr>
            <p:ph type="body" idx="2"/>
          </p:nvPr>
        </p:nvSpPr>
        <p:spPr>
          <a:xfrm>
            <a:off x="8767764" y="2890532"/>
            <a:ext cx="2614612" cy="2867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06" name="Google Shape;106;p55"/>
          <p:cNvSpPr txBox="1">
            <a:spLocks noGrp="1"/>
          </p:cNvSpPr>
          <p:nvPr>
            <p:ph type="title"/>
          </p:nvPr>
        </p:nvSpPr>
        <p:spPr>
          <a:xfrm>
            <a:off x="5686426" y="815370"/>
            <a:ext cx="569595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46"/>
              </a:buClr>
              <a:buSzPts val="1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Retail 2">
  <p:cSld name="Image &amp; Text Retail 2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56" descr="A person smiling for the camera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 b="-3"/>
          <a:stretch/>
        </p:blipFill>
        <p:spPr>
          <a:xfrm>
            <a:off x="7208520" y="0"/>
            <a:ext cx="4572000" cy="6042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56" descr="A picture containing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8788" b="19122"/>
          <a:stretch/>
        </p:blipFill>
        <p:spPr>
          <a:xfrm rot="-5400000">
            <a:off x="8025433" y="2691430"/>
            <a:ext cx="5341137" cy="29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56"/>
          <p:cNvSpPr txBox="1">
            <a:spLocks noGrp="1"/>
          </p:cNvSpPr>
          <p:nvPr>
            <p:ph type="body" idx="1"/>
          </p:nvPr>
        </p:nvSpPr>
        <p:spPr>
          <a:xfrm>
            <a:off x="804083" y="2890532"/>
            <a:ext cx="2614612" cy="2867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11" name="Google Shape;111;p56"/>
          <p:cNvSpPr txBox="1">
            <a:spLocks noGrp="1"/>
          </p:cNvSpPr>
          <p:nvPr>
            <p:ph type="body" idx="2"/>
          </p:nvPr>
        </p:nvSpPr>
        <p:spPr>
          <a:xfrm>
            <a:off x="3885421" y="2890532"/>
            <a:ext cx="2614612" cy="2867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12" name="Google Shape;112;p56"/>
          <p:cNvSpPr txBox="1">
            <a:spLocks noGrp="1"/>
          </p:cNvSpPr>
          <p:nvPr>
            <p:ph type="title"/>
          </p:nvPr>
        </p:nvSpPr>
        <p:spPr>
          <a:xfrm>
            <a:off x="804083" y="815370"/>
            <a:ext cx="569595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46"/>
              </a:buClr>
              <a:buSzPts val="1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3" name="Google Shape;113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182" y="6274839"/>
            <a:ext cx="993539" cy="434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Healthcare 2">
  <p:cSld name="Image &amp; Text Healthcare 2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57" descr="A person in a lab coat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 r="-16" b="-9"/>
          <a:stretch/>
        </p:blipFill>
        <p:spPr>
          <a:xfrm>
            <a:off x="7214616" y="0"/>
            <a:ext cx="4398264" cy="6099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57" descr="A picture containing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8788" b="19122"/>
          <a:stretch/>
        </p:blipFill>
        <p:spPr>
          <a:xfrm rot="-5400000">
            <a:off x="8025433" y="2691430"/>
            <a:ext cx="5341137" cy="29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57"/>
          <p:cNvSpPr txBox="1">
            <a:spLocks noGrp="1"/>
          </p:cNvSpPr>
          <p:nvPr>
            <p:ph type="body" idx="1"/>
          </p:nvPr>
        </p:nvSpPr>
        <p:spPr>
          <a:xfrm>
            <a:off x="804083" y="2890532"/>
            <a:ext cx="2614612" cy="2867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18" name="Google Shape;118;p57"/>
          <p:cNvSpPr txBox="1">
            <a:spLocks noGrp="1"/>
          </p:cNvSpPr>
          <p:nvPr>
            <p:ph type="body" idx="2"/>
          </p:nvPr>
        </p:nvSpPr>
        <p:spPr>
          <a:xfrm>
            <a:off x="3885421" y="2890532"/>
            <a:ext cx="2614612" cy="2867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19" name="Google Shape;119;p57"/>
          <p:cNvSpPr txBox="1">
            <a:spLocks noGrp="1"/>
          </p:cNvSpPr>
          <p:nvPr>
            <p:ph type="title"/>
          </p:nvPr>
        </p:nvSpPr>
        <p:spPr>
          <a:xfrm>
            <a:off x="804083" y="815370"/>
            <a:ext cx="569595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46"/>
              </a:buClr>
              <a:buSzPts val="1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0" name="Google Shape;120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182" y="6274839"/>
            <a:ext cx="993539" cy="434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 1">
  <p:cSld name="Text Only 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F6F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58" descr="A picture containing circ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18788" b="19122"/>
          <a:stretch/>
        </p:blipFill>
        <p:spPr>
          <a:xfrm rot="-5400000">
            <a:off x="8025433" y="2691430"/>
            <a:ext cx="5341137" cy="29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58"/>
          <p:cNvSpPr txBox="1">
            <a:spLocks noGrp="1"/>
          </p:cNvSpPr>
          <p:nvPr>
            <p:ph type="body" idx="1"/>
          </p:nvPr>
        </p:nvSpPr>
        <p:spPr>
          <a:xfrm>
            <a:off x="804083" y="2890532"/>
            <a:ext cx="2614612" cy="2867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25" name="Google Shape;125;p58"/>
          <p:cNvSpPr txBox="1">
            <a:spLocks noGrp="1"/>
          </p:cNvSpPr>
          <p:nvPr>
            <p:ph type="body" idx="2"/>
          </p:nvPr>
        </p:nvSpPr>
        <p:spPr>
          <a:xfrm>
            <a:off x="3885421" y="2890532"/>
            <a:ext cx="2614612" cy="2867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26" name="Google Shape;126;p58"/>
          <p:cNvSpPr txBox="1">
            <a:spLocks noGrp="1"/>
          </p:cNvSpPr>
          <p:nvPr>
            <p:ph type="title"/>
          </p:nvPr>
        </p:nvSpPr>
        <p:spPr>
          <a:xfrm>
            <a:off x="804083" y="815370"/>
            <a:ext cx="569595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46"/>
              </a:buClr>
              <a:buSzPts val="1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7" name="Google Shape;127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182" y="6274839"/>
            <a:ext cx="993539" cy="434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ont Cover 2">
  <p:cSld name="Front Cover 2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9;p41" descr="A person posing for a picture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68071" y="800100"/>
            <a:ext cx="3505530" cy="525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163" y="5856347"/>
            <a:ext cx="1263764" cy="33180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1"/>
          <p:cNvSpPr txBox="1">
            <a:spLocks noGrp="1"/>
          </p:cNvSpPr>
          <p:nvPr>
            <p:ph type="ctrTitle"/>
          </p:nvPr>
        </p:nvSpPr>
        <p:spPr>
          <a:xfrm>
            <a:off x="727602" y="1003468"/>
            <a:ext cx="6930338" cy="305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Poppins"/>
              <a:buNone/>
              <a:defRPr sz="9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1"/>
          <p:cNvSpPr txBox="1">
            <a:spLocks noGrp="1"/>
          </p:cNvSpPr>
          <p:nvPr>
            <p:ph type="subTitle" idx="1"/>
          </p:nvPr>
        </p:nvSpPr>
        <p:spPr>
          <a:xfrm>
            <a:off x="727600" y="4678250"/>
            <a:ext cx="54174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21163C"/>
              </a:buClr>
              <a:buSzPts val="2400"/>
              <a:buFont typeface="Poppins"/>
              <a:buNone/>
              <a:defRPr sz="2400" b="1">
                <a:solidFill>
                  <a:srgbClr val="2116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3" name="Google Shape;23;p41" descr="A picture containing sign, soft drink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2524" r="2575" b="2789"/>
          <a:stretch/>
        </p:blipFill>
        <p:spPr>
          <a:xfrm>
            <a:off x="7055542" y="0"/>
            <a:ext cx="513645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 2">
  <p:cSld name="Text Only 2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59" descr="A picture containing circ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18788" b="19122"/>
          <a:stretch/>
        </p:blipFill>
        <p:spPr>
          <a:xfrm rot="-5400000">
            <a:off x="8025433" y="2691430"/>
            <a:ext cx="5341137" cy="29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59"/>
          <p:cNvSpPr txBox="1">
            <a:spLocks noGrp="1"/>
          </p:cNvSpPr>
          <p:nvPr>
            <p:ph type="body" idx="1"/>
          </p:nvPr>
        </p:nvSpPr>
        <p:spPr>
          <a:xfrm>
            <a:off x="804083" y="2890532"/>
            <a:ext cx="2614612" cy="2867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1" name="Google Shape;131;p59"/>
          <p:cNvSpPr txBox="1">
            <a:spLocks noGrp="1"/>
          </p:cNvSpPr>
          <p:nvPr>
            <p:ph type="body" idx="2"/>
          </p:nvPr>
        </p:nvSpPr>
        <p:spPr>
          <a:xfrm>
            <a:off x="3885421" y="2890532"/>
            <a:ext cx="2614612" cy="2867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2" name="Google Shape;132;p59"/>
          <p:cNvSpPr txBox="1">
            <a:spLocks noGrp="1"/>
          </p:cNvSpPr>
          <p:nvPr>
            <p:ph type="title"/>
          </p:nvPr>
        </p:nvSpPr>
        <p:spPr>
          <a:xfrm>
            <a:off x="804083" y="815370"/>
            <a:ext cx="569595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1163C"/>
              </a:buClr>
              <a:buSzPts val="4000"/>
              <a:buFont typeface="Poppins"/>
              <a:buNone/>
              <a:defRPr>
                <a:solidFill>
                  <a:srgbClr val="2116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3" name="Google Shape;133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182" y="6274839"/>
            <a:ext cx="993539" cy="434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 3">
  <p:cSld name="Text Only 3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60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-30157" r="-7448" b="-15"/>
          <a:stretch/>
        </p:blipFill>
        <p:spPr>
          <a:xfrm rot="-5400000">
            <a:off x="7397116" y="2063111"/>
            <a:ext cx="5654804" cy="3934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902" y="6381407"/>
            <a:ext cx="809943" cy="21265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60"/>
          <p:cNvSpPr txBox="1">
            <a:spLocks noGrp="1"/>
          </p:cNvSpPr>
          <p:nvPr>
            <p:ph type="body" idx="1"/>
          </p:nvPr>
        </p:nvSpPr>
        <p:spPr>
          <a:xfrm>
            <a:off x="830886" y="2099112"/>
            <a:ext cx="7545018" cy="4166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8" name="Google Shape;138;p60"/>
          <p:cNvSpPr txBox="1">
            <a:spLocks noGrp="1"/>
          </p:cNvSpPr>
          <p:nvPr>
            <p:ph type="title"/>
          </p:nvPr>
        </p:nvSpPr>
        <p:spPr>
          <a:xfrm>
            <a:off x="830886" y="815370"/>
            <a:ext cx="754501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46"/>
              </a:buClr>
              <a:buSzPts val="1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9" name="Google Shape;139;p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182" y="6274839"/>
            <a:ext cx="993539" cy="434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 4">
  <p:cSld name="Text Only 4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F6F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61" descr="A picture containing circ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18788" b="19122"/>
          <a:stretch/>
        </p:blipFill>
        <p:spPr>
          <a:xfrm rot="10800000">
            <a:off x="7550206" y="0"/>
            <a:ext cx="4641794" cy="260024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61"/>
          <p:cNvSpPr txBox="1">
            <a:spLocks noGrp="1"/>
          </p:cNvSpPr>
          <p:nvPr>
            <p:ph type="body" idx="1"/>
          </p:nvPr>
        </p:nvSpPr>
        <p:spPr>
          <a:xfrm>
            <a:off x="804083" y="2727856"/>
            <a:ext cx="5413837" cy="3398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44" name="Google Shape;144;p61"/>
          <p:cNvSpPr txBox="1">
            <a:spLocks noGrp="1"/>
          </p:cNvSpPr>
          <p:nvPr>
            <p:ph type="body" idx="2"/>
          </p:nvPr>
        </p:nvSpPr>
        <p:spPr>
          <a:xfrm>
            <a:off x="6500033" y="2726828"/>
            <a:ext cx="4992624" cy="3398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45" name="Google Shape;145;p61"/>
          <p:cNvSpPr txBox="1">
            <a:spLocks noGrp="1"/>
          </p:cNvSpPr>
          <p:nvPr>
            <p:ph type="title"/>
          </p:nvPr>
        </p:nvSpPr>
        <p:spPr>
          <a:xfrm>
            <a:off x="804083" y="815370"/>
            <a:ext cx="569595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46"/>
              </a:buClr>
              <a:buSzPts val="1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6" name="Google Shape;146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182" y="6274839"/>
            <a:ext cx="993539" cy="434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 5">
  <p:cSld name="Text Only 5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62" descr="A picture containing circ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18788" b="19122"/>
          <a:stretch/>
        </p:blipFill>
        <p:spPr>
          <a:xfrm rot="10800000">
            <a:off x="7550206" y="0"/>
            <a:ext cx="4641794" cy="260024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62"/>
          <p:cNvSpPr txBox="1">
            <a:spLocks noGrp="1"/>
          </p:cNvSpPr>
          <p:nvPr>
            <p:ph type="body" idx="1"/>
          </p:nvPr>
        </p:nvSpPr>
        <p:spPr>
          <a:xfrm>
            <a:off x="804083" y="2727856"/>
            <a:ext cx="5413837" cy="3398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50" name="Google Shape;150;p62"/>
          <p:cNvSpPr txBox="1">
            <a:spLocks noGrp="1"/>
          </p:cNvSpPr>
          <p:nvPr>
            <p:ph type="body" idx="2"/>
          </p:nvPr>
        </p:nvSpPr>
        <p:spPr>
          <a:xfrm>
            <a:off x="6500033" y="2726828"/>
            <a:ext cx="4992624" cy="3398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51" name="Google Shape;151;p62"/>
          <p:cNvSpPr txBox="1">
            <a:spLocks noGrp="1"/>
          </p:cNvSpPr>
          <p:nvPr>
            <p:ph type="title"/>
          </p:nvPr>
        </p:nvSpPr>
        <p:spPr>
          <a:xfrm>
            <a:off x="804083" y="815370"/>
            <a:ext cx="569595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1163C"/>
              </a:buClr>
              <a:buSzPts val="4000"/>
              <a:buFont typeface="Poppins"/>
              <a:buNone/>
              <a:defRPr>
                <a:solidFill>
                  <a:srgbClr val="2116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2" name="Google Shape;152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182" y="6274839"/>
            <a:ext cx="993539" cy="434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63" descr="A picture containing circ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18788" b="19122"/>
          <a:stretch/>
        </p:blipFill>
        <p:spPr>
          <a:xfrm flipH="1">
            <a:off x="10168734" y="5724605"/>
            <a:ext cx="2023266" cy="113339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3"/>
          <p:cNvSpPr txBox="1">
            <a:spLocks noGrp="1"/>
          </p:cNvSpPr>
          <p:nvPr>
            <p:ph type="title"/>
          </p:nvPr>
        </p:nvSpPr>
        <p:spPr>
          <a:xfrm>
            <a:off x="804083" y="815370"/>
            <a:ext cx="1032239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46"/>
              </a:buClr>
              <a:buSzPts val="1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6" name="Google Shape;156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182" y="6274839"/>
            <a:ext cx="993539" cy="434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pullout 2">
  <p:cSld name="Image &amp; text pullout 2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182" y="6274839"/>
            <a:ext cx="993539" cy="434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64" descr="A picture containing person, outdoor, shop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" r="-4" b="63875"/>
          <a:stretch/>
        </p:blipFill>
        <p:spPr>
          <a:xfrm>
            <a:off x="0" y="0"/>
            <a:ext cx="12192000" cy="2477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64"/>
          <p:cNvPicPr preferRelativeResize="0"/>
          <p:nvPr/>
        </p:nvPicPr>
        <p:blipFill rotWithShape="1">
          <a:blip r:embed="rId4">
            <a:alphaModFix/>
          </a:blip>
          <a:srcRect l="36442" t="-1" r="21473" b="8"/>
          <a:stretch/>
        </p:blipFill>
        <p:spPr>
          <a:xfrm rot="5400000">
            <a:off x="4866744" y="-4866744"/>
            <a:ext cx="2476800" cy="12210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64" descr="Graphical user interface, applicati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64456" y="1647860"/>
            <a:ext cx="5155433" cy="470113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64"/>
          <p:cNvSpPr txBox="1">
            <a:spLocks noGrp="1"/>
          </p:cNvSpPr>
          <p:nvPr>
            <p:ph type="body" idx="1"/>
          </p:nvPr>
        </p:nvSpPr>
        <p:spPr>
          <a:xfrm>
            <a:off x="3747307" y="2942448"/>
            <a:ext cx="7782705" cy="2867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&amp; device">
  <p:cSld name="Text &amp; device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F6F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65"/>
          <p:cNvSpPr txBox="1">
            <a:spLocks noGrp="1"/>
          </p:cNvSpPr>
          <p:nvPr>
            <p:ph type="body" idx="1"/>
          </p:nvPr>
        </p:nvSpPr>
        <p:spPr>
          <a:xfrm>
            <a:off x="804083" y="2890532"/>
            <a:ext cx="2614612" cy="2867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66" name="Google Shape;166;p65"/>
          <p:cNvSpPr txBox="1">
            <a:spLocks noGrp="1"/>
          </p:cNvSpPr>
          <p:nvPr>
            <p:ph type="body" idx="2"/>
          </p:nvPr>
        </p:nvSpPr>
        <p:spPr>
          <a:xfrm>
            <a:off x="3885421" y="2890532"/>
            <a:ext cx="2614612" cy="2867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67" name="Google Shape;167;p65"/>
          <p:cNvSpPr txBox="1">
            <a:spLocks noGrp="1"/>
          </p:cNvSpPr>
          <p:nvPr>
            <p:ph type="title"/>
          </p:nvPr>
        </p:nvSpPr>
        <p:spPr>
          <a:xfrm>
            <a:off x="804083" y="815370"/>
            <a:ext cx="569595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46"/>
              </a:buClr>
              <a:buSzPts val="1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pic>
        <p:nvPicPr>
          <p:cNvPr id="168" name="Google Shape;168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182" y="6274839"/>
            <a:ext cx="993539" cy="434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65" descr="A picture containing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6353" r="38639" b="18686"/>
          <a:stretch/>
        </p:blipFill>
        <p:spPr>
          <a:xfrm rot="-5400000" flipH="1">
            <a:off x="7486352" y="-37953"/>
            <a:ext cx="4667694" cy="4743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65" descr="Graphical user interface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48397" y="1860697"/>
            <a:ext cx="5293656" cy="4827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out text &amp; device">
  <p:cSld name="Pullout text &amp; device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66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48520" y="-18288"/>
            <a:ext cx="2861767" cy="4498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66" descr="Graphical user interface, text, application, Team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6040" y="1679944"/>
            <a:ext cx="4586510" cy="517805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66"/>
          <p:cNvSpPr txBox="1">
            <a:spLocks noGrp="1"/>
          </p:cNvSpPr>
          <p:nvPr>
            <p:ph type="title"/>
          </p:nvPr>
        </p:nvSpPr>
        <p:spPr>
          <a:xfrm>
            <a:off x="933945" y="1555125"/>
            <a:ext cx="5048250" cy="3637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6" name="Google Shape;176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902" y="6381407"/>
            <a:ext cx="809943" cy="212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out text &amp; device 2">
  <p:cSld name="Pullout text &amp; device 2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F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67"/>
          <p:cNvSpPr txBox="1">
            <a:spLocks noGrp="1"/>
          </p:cNvSpPr>
          <p:nvPr>
            <p:ph type="title"/>
          </p:nvPr>
        </p:nvSpPr>
        <p:spPr>
          <a:xfrm>
            <a:off x="933945" y="1555125"/>
            <a:ext cx="5048250" cy="3637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0" name="Google Shape;180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902" y="6381407"/>
            <a:ext cx="809943" cy="212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67" descr="Background patter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-6" b="38014"/>
          <a:stretch/>
        </p:blipFill>
        <p:spPr>
          <a:xfrm>
            <a:off x="7056040" y="0"/>
            <a:ext cx="2948320" cy="3775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67" descr="Graphical user interface, text, application, Team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6040" y="1679944"/>
            <a:ext cx="4586510" cy="5178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out text &amp; device 3">
  <p:cSld name="Pullout text &amp; device 3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F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68"/>
          <p:cNvSpPr txBox="1">
            <a:spLocks noGrp="1"/>
          </p:cNvSpPr>
          <p:nvPr>
            <p:ph type="title"/>
          </p:nvPr>
        </p:nvSpPr>
        <p:spPr>
          <a:xfrm>
            <a:off x="933945" y="1555125"/>
            <a:ext cx="5048250" cy="3637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6" name="Google Shape;186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902" y="6381407"/>
            <a:ext cx="809943" cy="212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68" descr="A picture containing text, electronics, screensho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9275" y="908900"/>
            <a:ext cx="9760975" cy="538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68" descr="A picture containing circ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76392" y="4293676"/>
            <a:ext cx="5885950" cy="3310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2">
  <p:cSld name="Agenda 2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F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2"/>
          <p:cNvSpPr txBox="1">
            <a:spLocks noGrp="1"/>
          </p:cNvSpPr>
          <p:nvPr>
            <p:ph type="title"/>
          </p:nvPr>
        </p:nvSpPr>
        <p:spPr>
          <a:xfrm>
            <a:off x="709873" y="926907"/>
            <a:ext cx="53861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"/>
              <a:buNone/>
              <a:defRPr sz="6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7" name="Google Shape;27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902" y="6381407"/>
            <a:ext cx="809943" cy="21265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2"/>
          <p:cNvSpPr txBox="1">
            <a:spLocks noGrp="1"/>
          </p:cNvSpPr>
          <p:nvPr>
            <p:ph type="body" idx="1"/>
          </p:nvPr>
        </p:nvSpPr>
        <p:spPr>
          <a:xfrm>
            <a:off x="822450" y="3386800"/>
            <a:ext cx="5386200" cy="27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75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AutoNum type="arabicPeriod"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pic>
        <p:nvPicPr>
          <p:cNvPr id="29" name="Google Shape;29;p42" descr="A picture containing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6353" r="35039" b="29935"/>
          <a:stretch/>
        </p:blipFill>
        <p:spPr>
          <a:xfrm rot="-5400000">
            <a:off x="5982665" y="648663"/>
            <a:ext cx="6857998" cy="5560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utions - build_rotas">
  <p:cSld name="Solutions - build_rota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69"/>
          <p:cNvPicPr preferRelativeResize="0"/>
          <p:nvPr/>
        </p:nvPicPr>
        <p:blipFill rotWithShape="1">
          <a:blip r:embed="rId2">
            <a:alphaModFix/>
          </a:blip>
          <a:srcRect r="5"/>
          <a:stretch/>
        </p:blipFill>
        <p:spPr>
          <a:xfrm rot="5400000">
            <a:off x="8255000" y="2921000"/>
            <a:ext cx="6858000" cy="10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69"/>
          <p:cNvSpPr txBox="1">
            <a:spLocks noGrp="1"/>
          </p:cNvSpPr>
          <p:nvPr>
            <p:ph type="body" idx="1"/>
          </p:nvPr>
        </p:nvSpPr>
        <p:spPr>
          <a:xfrm>
            <a:off x="804083" y="3429000"/>
            <a:ext cx="4568016" cy="2867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92" name="Google Shape;192;p69"/>
          <p:cNvSpPr txBox="1">
            <a:spLocks noGrp="1"/>
          </p:cNvSpPr>
          <p:nvPr>
            <p:ph type="title"/>
          </p:nvPr>
        </p:nvSpPr>
        <p:spPr>
          <a:xfrm>
            <a:off x="804083" y="815370"/>
            <a:ext cx="456801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46"/>
              </a:buClr>
              <a:buSzPts val="40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3" name="Google Shape;193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182" y="6274839"/>
            <a:ext cx="993539" cy="434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9740" y="1105319"/>
            <a:ext cx="7085785" cy="477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utions - autoscheduling">
  <p:cSld name="Solutions - autoscheduling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70"/>
          <p:cNvPicPr preferRelativeResize="0"/>
          <p:nvPr/>
        </p:nvPicPr>
        <p:blipFill rotWithShape="1">
          <a:blip r:embed="rId2">
            <a:alphaModFix/>
          </a:blip>
          <a:srcRect r="-18"/>
          <a:stretch/>
        </p:blipFill>
        <p:spPr>
          <a:xfrm rot="5400000">
            <a:off x="8226550" y="2892552"/>
            <a:ext cx="6858002" cy="1072897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70"/>
          <p:cNvSpPr txBox="1">
            <a:spLocks noGrp="1"/>
          </p:cNvSpPr>
          <p:nvPr>
            <p:ph type="body" idx="1"/>
          </p:nvPr>
        </p:nvSpPr>
        <p:spPr>
          <a:xfrm>
            <a:off x="804083" y="3429000"/>
            <a:ext cx="4568016" cy="2867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98" name="Google Shape;198;p70"/>
          <p:cNvSpPr txBox="1">
            <a:spLocks noGrp="1"/>
          </p:cNvSpPr>
          <p:nvPr>
            <p:ph type="title"/>
          </p:nvPr>
        </p:nvSpPr>
        <p:spPr>
          <a:xfrm>
            <a:off x="804083" y="815370"/>
            <a:ext cx="456801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46"/>
              </a:buClr>
              <a:buSzPts val="1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9" name="Google Shape;199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182" y="6274839"/>
            <a:ext cx="993539" cy="434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70" descr="Graphical user interface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72099" y="621828"/>
            <a:ext cx="8375685" cy="5415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ution - forecasting">
  <p:cSld name="Solution - forecasting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71"/>
          <p:cNvPicPr preferRelativeResize="0"/>
          <p:nvPr/>
        </p:nvPicPr>
        <p:blipFill rotWithShape="1">
          <a:blip r:embed="rId2">
            <a:alphaModFix/>
          </a:blip>
          <a:srcRect r="5"/>
          <a:stretch/>
        </p:blipFill>
        <p:spPr>
          <a:xfrm rot="5400000">
            <a:off x="8255000" y="2921000"/>
            <a:ext cx="6858000" cy="10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71"/>
          <p:cNvSpPr txBox="1">
            <a:spLocks noGrp="1"/>
          </p:cNvSpPr>
          <p:nvPr>
            <p:ph type="body" idx="1"/>
          </p:nvPr>
        </p:nvSpPr>
        <p:spPr>
          <a:xfrm>
            <a:off x="804083" y="3429000"/>
            <a:ext cx="4568016" cy="2867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04" name="Google Shape;204;p71"/>
          <p:cNvSpPr txBox="1">
            <a:spLocks noGrp="1"/>
          </p:cNvSpPr>
          <p:nvPr>
            <p:ph type="title"/>
          </p:nvPr>
        </p:nvSpPr>
        <p:spPr>
          <a:xfrm>
            <a:off x="804083" y="815370"/>
            <a:ext cx="456801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46"/>
              </a:buClr>
              <a:buSzPts val="40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5" name="Google Shape;205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182" y="6274839"/>
            <a:ext cx="993539" cy="434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56752" y="1276141"/>
            <a:ext cx="6735247" cy="4355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utions - leave_absence">
  <p:cSld name="Solutions - leave_absence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72"/>
          <p:cNvPicPr preferRelativeResize="0"/>
          <p:nvPr/>
        </p:nvPicPr>
        <p:blipFill rotWithShape="1">
          <a:blip r:embed="rId2">
            <a:alphaModFix/>
          </a:blip>
          <a:srcRect r="-18"/>
          <a:stretch/>
        </p:blipFill>
        <p:spPr>
          <a:xfrm rot="5400000">
            <a:off x="8226550" y="2892552"/>
            <a:ext cx="6858002" cy="1072897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72"/>
          <p:cNvSpPr txBox="1">
            <a:spLocks noGrp="1"/>
          </p:cNvSpPr>
          <p:nvPr>
            <p:ph type="body" idx="1"/>
          </p:nvPr>
        </p:nvSpPr>
        <p:spPr>
          <a:xfrm>
            <a:off x="804083" y="3429000"/>
            <a:ext cx="4568016" cy="2867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10" name="Google Shape;210;p72"/>
          <p:cNvSpPr txBox="1">
            <a:spLocks noGrp="1"/>
          </p:cNvSpPr>
          <p:nvPr>
            <p:ph type="title"/>
          </p:nvPr>
        </p:nvSpPr>
        <p:spPr>
          <a:xfrm>
            <a:off x="804083" y="815370"/>
            <a:ext cx="456801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46"/>
              </a:buClr>
              <a:buSzPts val="40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1" name="Google Shape;211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182" y="6274839"/>
            <a:ext cx="993539" cy="434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49495" y="892063"/>
            <a:ext cx="7182895" cy="4644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utions - time_attendance">
  <p:cSld name="Solutions - time_attendance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73"/>
          <p:cNvPicPr preferRelativeResize="0"/>
          <p:nvPr/>
        </p:nvPicPr>
        <p:blipFill rotWithShape="1">
          <a:blip r:embed="rId2">
            <a:alphaModFix/>
          </a:blip>
          <a:srcRect r="5"/>
          <a:stretch/>
        </p:blipFill>
        <p:spPr>
          <a:xfrm rot="5400000">
            <a:off x="8255000" y="2921000"/>
            <a:ext cx="6858000" cy="10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73"/>
          <p:cNvSpPr txBox="1">
            <a:spLocks noGrp="1"/>
          </p:cNvSpPr>
          <p:nvPr>
            <p:ph type="body" idx="1"/>
          </p:nvPr>
        </p:nvSpPr>
        <p:spPr>
          <a:xfrm>
            <a:off x="804083" y="3429000"/>
            <a:ext cx="4568016" cy="2867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16" name="Google Shape;216;p73"/>
          <p:cNvSpPr txBox="1">
            <a:spLocks noGrp="1"/>
          </p:cNvSpPr>
          <p:nvPr>
            <p:ph type="title"/>
          </p:nvPr>
        </p:nvSpPr>
        <p:spPr>
          <a:xfrm>
            <a:off x="804083" y="815370"/>
            <a:ext cx="456801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46"/>
              </a:buClr>
              <a:buSzPts val="40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7" name="Google Shape;217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182" y="6274839"/>
            <a:ext cx="993539" cy="434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4861" y="1514936"/>
            <a:ext cx="6328394" cy="4092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utions - metrics">
  <p:cSld name="Solutions - metrics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74"/>
          <p:cNvPicPr preferRelativeResize="0"/>
          <p:nvPr/>
        </p:nvPicPr>
        <p:blipFill rotWithShape="1">
          <a:blip r:embed="rId2">
            <a:alphaModFix/>
          </a:blip>
          <a:srcRect r="-18"/>
          <a:stretch/>
        </p:blipFill>
        <p:spPr>
          <a:xfrm rot="5400000">
            <a:off x="8226550" y="2892552"/>
            <a:ext cx="6858002" cy="1072897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74"/>
          <p:cNvSpPr txBox="1">
            <a:spLocks noGrp="1"/>
          </p:cNvSpPr>
          <p:nvPr>
            <p:ph type="body" idx="1"/>
          </p:nvPr>
        </p:nvSpPr>
        <p:spPr>
          <a:xfrm>
            <a:off x="804083" y="3429000"/>
            <a:ext cx="4568016" cy="2867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22" name="Google Shape;222;p74"/>
          <p:cNvSpPr txBox="1">
            <a:spLocks noGrp="1"/>
          </p:cNvSpPr>
          <p:nvPr>
            <p:ph type="title"/>
          </p:nvPr>
        </p:nvSpPr>
        <p:spPr>
          <a:xfrm>
            <a:off x="804083" y="815370"/>
            <a:ext cx="456801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46"/>
              </a:buClr>
              <a:buSzPts val="1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3" name="Google Shape;223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182" y="6274839"/>
            <a:ext cx="993539" cy="434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74" descr="Graphical user interface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23208" y="950365"/>
            <a:ext cx="7666474" cy="4957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utions - cost_effective">
  <p:cSld name="Solutions - cost_effective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5"/>
          <p:cNvSpPr txBox="1">
            <a:spLocks noGrp="1"/>
          </p:cNvSpPr>
          <p:nvPr>
            <p:ph type="body" idx="1"/>
          </p:nvPr>
        </p:nvSpPr>
        <p:spPr>
          <a:xfrm>
            <a:off x="804083" y="3429000"/>
            <a:ext cx="4568016" cy="2867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27" name="Google Shape;227;p75"/>
          <p:cNvSpPr txBox="1">
            <a:spLocks noGrp="1"/>
          </p:cNvSpPr>
          <p:nvPr>
            <p:ph type="title"/>
          </p:nvPr>
        </p:nvSpPr>
        <p:spPr>
          <a:xfrm>
            <a:off x="804083" y="815370"/>
            <a:ext cx="456801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46"/>
              </a:buClr>
              <a:buSzPts val="40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8" name="Google Shape;228;p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182" y="6274839"/>
            <a:ext cx="993539" cy="434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75" descr="Graphical user interfac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2099" y="967232"/>
            <a:ext cx="7614304" cy="4923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utions - Employee_engagement">
  <p:cSld name="Solutions - Employee_engagemen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76"/>
          <p:cNvPicPr preferRelativeResize="0"/>
          <p:nvPr/>
        </p:nvPicPr>
        <p:blipFill rotWithShape="1">
          <a:blip r:embed="rId2">
            <a:alphaModFix/>
          </a:blip>
          <a:srcRect r="-18"/>
          <a:stretch/>
        </p:blipFill>
        <p:spPr>
          <a:xfrm rot="5400000">
            <a:off x="8226550" y="2892552"/>
            <a:ext cx="6858002" cy="1072897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76"/>
          <p:cNvSpPr txBox="1">
            <a:spLocks noGrp="1"/>
          </p:cNvSpPr>
          <p:nvPr>
            <p:ph type="body" idx="1"/>
          </p:nvPr>
        </p:nvSpPr>
        <p:spPr>
          <a:xfrm>
            <a:off x="804083" y="3429000"/>
            <a:ext cx="4568016" cy="2867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33" name="Google Shape;233;p76"/>
          <p:cNvSpPr txBox="1">
            <a:spLocks noGrp="1"/>
          </p:cNvSpPr>
          <p:nvPr>
            <p:ph type="title"/>
          </p:nvPr>
        </p:nvSpPr>
        <p:spPr>
          <a:xfrm>
            <a:off x="804084" y="815370"/>
            <a:ext cx="456801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46"/>
              </a:buClr>
              <a:buSzPts val="40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4" name="Google Shape;234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182" y="6274839"/>
            <a:ext cx="993539" cy="434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0840" y="1312098"/>
            <a:ext cx="7191160" cy="4649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F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77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0947" y="5669279"/>
            <a:ext cx="1681332" cy="735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77" descr="A picture containing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3202" r="16739" b="8986"/>
          <a:stretch/>
        </p:blipFill>
        <p:spPr>
          <a:xfrm rot="-5400000">
            <a:off x="6257260" y="923259"/>
            <a:ext cx="6858002" cy="5011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77" descr="A picture containing person, sport, person, danc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11481" y="1709928"/>
            <a:ext cx="6804197" cy="51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77"/>
          <p:cNvSpPr txBox="1">
            <a:spLocks noGrp="1"/>
          </p:cNvSpPr>
          <p:nvPr>
            <p:ph type="ctrTitle"/>
          </p:nvPr>
        </p:nvSpPr>
        <p:spPr>
          <a:xfrm>
            <a:off x="755727" y="1918321"/>
            <a:ext cx="6930300" cy="17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Poppins"/>
              <a:buNone/>
              <a:defRPr sz="9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1">
  <p:cSld name="Agenda 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3"/>
          <p:cNvSpPr txBox="1">
            <a:spLocks noGrp="1"/>
          </p:cNvSpPr>
          <p:nvPr>
            <p:ph type="title"/>
          </p:nvPr>
        </p:nvSpPr>
        <p:spPr>
          <a:xfrm>
            <a:off x="709873" y="926907"/>
            <a:ext cx="53861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"/>
              <a:buNone/>
              <a:defRPr sz="6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3" name="Google Shape;33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902" y="6381407"/>
            <a:ext cx="809943" cy="212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3" descr="A picture containing sign, soft drin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2524" r="2575" b="2789"/>
          <a:stretch/>
        </p:blipFill>
        <p:spPr>
          <a:xfrm>
            <a:off x="7055542" y="0"/>
            <a:ext cx="513645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3"/>
          <p:cNvSpPr txBox="1">
            <a:spLocks noGrp="1"/>
          </p:cNvSpPr>
          <p:nvPr>
            <p:ph type="body" idx="1"/>
          </p:nvPr>
        </p:nvSpPr>
        <p:spPr>
          <a:xfrm>
            <a:off x="709875" y="3424300"/>
            <a:ext cx="5386200" cy="29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75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AutoNum type="arabicPeriod"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Full Image 1">
  <p:cSld name="Divider Full Image 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44" descr="A person with her arms crossed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 b="-1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44"/>
          <p:cNvSpPr txBox="1">
            <a:spLocks noGrp="1"/>
          </p:cNvSpPr>
          <p:nvPr>
            <p:ph type="title"/>
          </p:nvPr>
        </p:nvSpPr>
        <p:spPr>
          <a:xfrm>
            <a:off x="838200" y="2560635"/>
            <a:ext cx="46680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"/>
              <a:buNone/>
              <a:defRPr sz="6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pic>
        <p:nvPicPr>
          <p:cNvPr id="39" name="Google Shape;39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902" y="6381407"/>
            <a:ext cx="809943" cy="212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44" descr="A picture containing circ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3202" r="16739"/>
          <a:stretch/>
        </p:blipFill>
        <p:spPr>
          <a:xfrm rot="-5400000">
            <a:off x="5677316" y="675857"/>
            <a:ext cx="6858001" cy="5506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44" descr="A picture containing circ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3202" r="16739"/>
          <a:stretch/>
        </p:blipFill>
        <p:spPr>
          <a:xfrm rot="-5400000">
            <a:off x="5668624" y="675859"/>
            <a:ext cx="6858001" cy="5506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Full Image 2">
  <p:cSld name="Divider Full Image 2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45" descr="A person smiling for the camera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 r="-4" b="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45"/>
          <p:cNvSpPr txBox="1">
            <a:spLocks noGrp="1"/>
          </p:cNvSpPr>
          <p:nvPr>
            <p:ph type="title"/>
          </p:nvPr>
        </p:nvSpPr>
        <p:spPr>
          <a:xfrm>
            <a:off x="838200" y="2560635"/>
            <a:ext cx="46680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46"/>
              </a:buClr>
              <a:buSzPts val="6000"/>
              <a:buFont typeface="Poppins"/>
              <a:buNone/>
              <a:defRPr sz="6000">
                <a:solidFill>
                  <a:srgbClr val="FF004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pic>
        <p:nvPicPr>
          <p:cNvPr id="45" name="Google Shape;45;p45" descr="A picture containing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3202" r="16739" b="8986"/>
          <a:stretch/>
        </p:blipFill>
        <p:spPr>
          <a:xfrm rot="-5400000">
            <a:off x="6257261" y="923257"/>
            <a:ext cx="6857999" cy="5011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902" y="6381407"/>
            <a:ext cx="809943" cy="212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Full Image 3">
  <p:cSld name="Divider Full Image 3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46" descr="A person wearing a mask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 b="-11"/>
          <a:stretch/>
        </p:blipFill>
        <p:spPr>
          <a:xfrm>
            <a:off x="0" y="-3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46"/>
          <p:cNvSpPr txBox="1">
            <a:spLocks noGrp="1"/>
          </p:cNvSpPr>
          <p:nvPr>
            <p:ph type="title"/>
          </p:nvPr>
        </p:nvSpPr>
        <p:spPr>
          <a:xfrm>
            <a:off x="838200" y="2560635"/>
            <a:ext cx="46680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46"/>
              </a:buClr>
              <a:buSzPts val="6000"/>
              <a:buFont typeface="Poppins"/>
              <a:buNone/>
              <a:defRPr sz="6000">
                <a:solidFill>
                  <a:srgbClr val="FF004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pic>
        <p:nvPicPr>
          <p:cNvPr id="50" name="Google Shape;50;p46" descr="A picture containing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3202" r="16739" b="8986"/>
          <a:stretch/>
        </p:blipFill>
        <p:spPr>
          <a:xfrm rot="-5400000">
            <a:off x="6257261" y="923257"/>
            <a:ext cx="6857999" cy="5011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902" y="6381407"/>
            <a:ext cx="809943" cy="212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Pink">
  <p:cSld name="Divider Pi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47"/>
          <p:cNvSpPr txBox="1">
            <a:spLocks noGrp="1"/>
          </p:cNvSpPr>
          <p:nvPr>
            <p:ph type="title"/>
          </p:nvPr>
        </p:nvSpPr>
        <p:spPr>
          <a:xfrm>
            <a:off x="838200" y="2560635"/>
            <a:ext cx="46680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"/>
              <a:buNone/>
              <a:defRPr sz="6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pic>
        <p:nvPicPr>
          <p:cNvPr id="55" name="Google Shape;55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902" y="6381407"/>
            <a:ext cx="809943" cy="212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47" descr="A person wearing glasses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6567" y="800099"/>
            <a:ext cx="3505530" cy="5258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47" descr="A picture containing sign, soft drink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2524" r="2575" b="2789"/>
          <a:stretch/>
        </p:blipFill>
        <p:spPr>
          <a:xfrm>
            <a:off x="7055542" y="0"/>
            <a:ext cx="513645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Blue">
  <p:cSld name="Divider Blu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16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902" y="6381407"/>
            <a:ext cx="809943" cy="212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48" descr="A picture containing person,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4686" y="800098"/>
            <a:ext cx="3447289" cy="517093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48"/>
          <p:cNvSpPr txBox="1">
            <a:spLocks noGrp="1"/>
          </p:cNvSpPr>
          <p:nvPr>
            <p:ph type="title"/>
          </p:nvPr>
        </p:nvSpPr>
        <p:spPr>
          <a:xfrm>
            <a:off x="838200" y="2560635"/>
            <a:ext cx="46680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"/>
              <a:buNone/>
              <a:defRPr sz="6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pic>
        <p:nvPicPr>
          <p:cNvPr id="63" name="Google Shape;63;p4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-14" b="21"/>
          <a:stretch/>
        </p:blipFill>
        <p:spPr>
          <a:xfrm rot="5400000">
            <a:off x="6486866" y="1152870"/>
            <a:ext cx="6579269" cy="4830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4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004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9"/>
          <p:cNvSpPr txBox="1">
            <a:spLocks noGrp="1"/>
          </p:cNvSpPr>
          <p:nvPr>
            <p:ph type="body" idx="1"/>
          </p:nvPr>
        </p:nvSpPr>
        <p:spPr>
          <a:xfrm>
            <a:off x="838200" y="3571875"/>
            <a:ext cx="10515600" cy="260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"/>
          <p:cNvSpPr txBox="1">
            <a:spLocks noGrp="1"/>
          </p:cNvSpPr>
          <p:nvPr>
            <p:ph type="ctrTitle"/>
          </p:nvPr>
        </p:nvSpPr>
        <p:spPr>
          <a:xfrm>
            <a:off x="727602" y="1003468"/>
            <a:ext cx="6930338" cy="305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Arial"/>
              <a:buNone/>
            </a:pPr>
            <a:endParaRPr/>
          </a:p>
        </p:txBody>
      </p:sp>
      <p:sp>
        <p:nvSpPr>
          <p:cNvPr id="247" name="Google Shape;247;p1"/>
          <p:cNvSpPr txBox="1">
            <a:spLocks noGrp="1"/>
          </p:cNvSpPr>
          <p:nvPr>
            <p:ph type="subTitle" idx="1"/>
          </p:nvPr>
        </p:nvSpPr>
        <p:spPr>
          <a:xfrm>
            <a:off x="727600" y="4678250"/>
            <a:ext cx="55608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46"/>
              </a:buClr>
              <a:buSzPct val="100000"/>
              <a:buNone/>
            </a:pPr>
            <a:endParaRPr dirty="0"/>
          </a:p>
        </p:txBody>
      </p:sp>
      <p:sp>
        <p:nvSpPr>
          <p:cNvPr id="248" name="Google Shape;248;p1"/>
          <p:cNvSpPr txBox="1"/>
          <p:nvPr/>
        </p:nvSpPr>
        <p:spPr>
          <a:xfrm>
            <a:off x="727602" y="5184845"/>
            <a:ext cx="48495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27/06/22</a:t>
            </a:r>
            <a:endParaRPr sz="140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0"/>
          <p:cNvSpPr txBox="1">
            <a:spLocks noGrp="1"/>
          </p:cNvSpPr>
          <p:nvPr>
            <p:ph type="title"/>
          </p:nvPr>
        </p:nvSpPr>
        <p:spPr>
          <a:xfrm>
            <a:off x="709873" y="2124024"/>
            <a:ext cx="42621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1"/>
          <p:cNvSpPr txBox="1">
            <a:spLocks noGrp="1"/>
          </p:cNvSpPr>
          <p:nvPr>
            <p:ph type="title"/>
          </p:nvPr>
        </p:nvSpPr>
        <p:spPr>
          <a:xfrm>
            <a:off x="709873" y="2124024"/>
            <a:ext cx="42621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2"/>
          <p:cNvSpPr txBox="1">
            <a:spLocks noGrp="1"/>
          </p:cNvSpPr>
          <p:nvPr>
            <p:ph type="title"/>
          </p:nvPr>
        </p:nvSpPr>
        <p:spPr>
          <a:xfrm>
            <a:off x="709873" y="2124024"/>
            <a:ext cx="42621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3"/>
          <p:cNvSpPr txBox="1">
            <a:spLocks noGrp="1"/>
          </p:cNvSpPr>
          <p:nvPr>
            <p:ph type="title"/>
          </p:nvPr>
        </p:nvSpPr>
        <p:spPr>
          <a:xfrm>
            <a:off x="7243762" y="815370"/>
            <a:ext cx="4138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/>
          </a:p>
        </p:txBody>
      </p:sp>
      <p:sp>
        <p:nvSpPr>
          <p:cNvPr id="313" name="Google Shape;313;p13"/>
          <p:cNvSpPr txBox="1">
            <a:spLocks noGrp="1"/>
          </p:cNvSpPr>
          <p:nvPr>
            <p:ph type="body" idx="1"/>
          </p:nvPr>
        </p:nvSpPr>
        <p:spPr>
          <a:xfrm>
            <a:off x="7243761" y="2746596"/>
            <a:ext cx="4138500" cy="23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4"/>
          <p:cNvSpPr txBox="1">
            <a:spLocks noGrp="1"/>
          </p:cNvSpPr>
          <p:nvPr>
            <p:ph type="title"/>
          </p:nvPr>
        </p:nvSpPr>
        <p:spPr>
          <a:xfrm>
            <a:off x="7243762" y="815370"/>
            <a:ext cx="4138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/>
          </a:p>
        </p:txBody>
      </p:sp>
      <p:sp>
        <p:nvSpPr>
          <p:cNvPr id="319" name="Google Shape;319;p14"/>
          <p:cNvSpPr txBox="1">
            <a:spLocks noGrp="1"/>
          </p:cNvSpPr>
          <p:nvPr>
            <p:ph type="body" idx="1"/>
          </p:nvPr>
        </p:nvSpPr>
        <p:spPr>
          <a:xfrm>
            <a:off x="7243761" y="2934221"/>
            <a:ext cx="4138500" cy="23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5"/>
          <p:cNvSpPr txBox="1">
            <a:spLocks noGrp="1"/>
          </p:cNvSpPr>
          <p:nvPr>
            <p:ph type="body" idx="1"/>
          </p:nvPr>
        </p:nvSpPr>
        <p:spPr>
          <a:xfrm>
            <a:off x="5686426" y="2890532"/>
            <a:ext cx="2614612" cy="2867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25" name="Google Shape;325;p15"/>
          <p:cNvSpPr txBox="1">
            <a:spLocks noGrp="1"/>
          </p:cNvSpPr>
          <p:nvPr>
            <p:ph type="body" idx="2"/>
          </p:nvPr>
        </p:nvSpPr>
        <p:spPr>
          <a:xfrm>
            <a:off x="8767764" y="2890532"/>
            <a:ext cx="2614612" cy="2867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26" name="Google Shape;326;p15"/>
          <p:cNvSpPr txBox="1">
            <a:spLocks noGrp="1"/>
          </p:cNvSpPr>
          <p:nvPr>
            <p:ph type="title"/>
          </p:nvPr>
        </p:nvSpPr>
        <p:spPr>
          <a:xfrm>
            <a:off x="5686426" y="815370"/>
            <a:ext cx="5696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46"/>
              </a:buClr>
              <a:buSzPts val="40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6"/>
          <p:cNvSpPr txBox="1">
            <a:spLocks noGrp="1"/>
          </p:cNvSpPr>
          <p:nvPr>
            <p:ph type="body" idx="1"/>
          </p:nvPr>
        </p:nvSpPr>
        <p:spPr>
          <a:xfrm>
            <a:off x="5686426" y="2890532"/>
            <a:ext cx="2614612" cy="2867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32" name="Google Shape;332;p16"/>
          <p:cNvSpPr txBox="1">
            <a:spLocks noGrp="1"/>
          </p:cNvSpPr>
          <p:nvPr>
            <p:ph type="body" idx="2"/>
          </p:nvPr>
        </p:nvSpPr>
        <p:spPr>
          <a:xfrm>
            <a:off x="8767764" y="2890532"/>
            <a:ext cx="2614612" cy="2867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33" name="Google Shape;333;p16"/>
          <p:cNvSpPr txBox="1">
            <a:spLocks noGrp="1"/>
          </p:cNvSpPr>
          <p:nvPr>
            <p:ph type="title"/>
          </p:nvPr>
        </p:nvSpPr>
        <p:spPr>
          <a:xfrm>
            <a:off x="5686426" y="815370"/>
            <a:ext cx="5696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46"/>
              </a:buClr>
              <a:buSzPts val="40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7"/>
          <p:cNvSpPr txBox="1">
            <a:spLocks noGrp="1"/>
          </p:cNvSpPr>
          <p:nvPr>
            <p:ph type="body" idx="1"/>
          </p:nvPr>
        </p:nvSpPr>
        <p:spPr>
          <a:xfrm>
            <a:off x="804083" y="2890532"/>
            <a:ext cx="2614612" cy="2867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39" name="Google Shape;339;p17"/>
          <p:cNvSpPr txBox="1">
            <a:spLocks noGrp="1"/>
          </p:cNvSpPr>
          <p:nvPr>
            <p:ph type="body" idx="2"/>
          </p:nvPr>
        </p:nvSpPr>
        <p:spPr>
          <a:xfrm>
            <a:off x="3885421" y="2890532"/>
            <a:ext cx="2614612" cy="2867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40" name="Google Shape;340;p17"/>
          <p:cNvSpPr txBox="1">
            <a:spLocks noGrp="1"/>
          </p:cNvSpPr>
          <p:nvPr>
            <p:ph type="title"/>
          </p:nvPr>
        </p:nvSpPr>
        <p:spPr>
          <a:xfrm>
            <a:off x="804083" y="815370"/>
            <a:ext cx="5696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46"/>
              </a:buClr>
              <a:buSzPts val="40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8"/>
          <p:cNvSpPr txBox="1">
            <a:spLocks noGrp="1"/>
          </p:cNvSpPr>
          <p:nvPr>
            <p:ph type="body" idx="1"/>
          </p:nvPr>
        </p:nvSpPr>
        <p:spPr>
          <a:xfrm>
            <a:off x="804083" y="2890532"/>
            <a:ext cx="2614612" cy="2867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46" name="Google Shape;346;p18"/>
          <p:cNvSpPr txBox="1">
            <a:spLocks noGrp="1"/>
          </p:cNvSpPr>
          <p:nvPr>
            <p:ph type="body" idx="2"/>
          </p:nvPr>
        </p:nvSpPr>
        <p:spPr>
          <a:xfrm>
            <a:off x="3885421" y="2890532"/>
            <a:ext cx="2614612" cy="2867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47" name="Google Shape;347;p18"/>
          <p:cNvSpPr txBox="1">
            <a:spLocks noGrp="1"/>
          </p:cNvSpPr>
          <p:nvPr>
            <p:ph type="title"/>
          </p:nvPr>
        </p:nvSpPr>
        <p:spPr>
          <a:xfrm>
            <a:off x="804083" y="815370"/>
            <a:ext cx="5696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46"/>
              </a:buClr>
              <a:buSzPts val="40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9"/>
          <p:cNvSpPr txBox="1">
            <a:spLocks noGrp="1"/>
          </p:cNvSpPr>
          <p:nvPr>
            <p:ph type="body" idx="1"/>
          </p:nvPr>
        </p:nvSpPr>
        <p:spPr>
          <a:xfrm>
            <a:off x="804083" y="2890532"/>
            <a:ext cx="2614612" cy="2867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53" name="Google Shape;353;p19"/>
          <p:cNvSpPr txBox="1">
            <a:spLocks noGrp="1"/>
          </p:cNvSpPr>
          <p:nvPr>
            <p:ph type="body" idx="2"/>
          </p:nvPr>
        </p:nvSpPr>
        <p:spPr>
          <a:xfrm>
            <a:off x="3885421" y="2890532"/>
            <a:ext cx="2614612" cy="2867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54" name="Google Shape;354;p19"/>
          <p:cNvSpPr txBox="1">
            <a:spLocks noGrp="1"/>
          </p:cNvSpPr>
          <p:nvPr>
            <p:ph type="title"/>
          </p:nvPr>
        </p:nvSpPr>
        <p:spPr>
          <a:xfrm>
            <a:off x="804083" y="815370"/>
            <a:ext cx="5696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46"/>
              </a:buClr>
              <a:buSzPts val="40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"/>
          <p:cNvSpPr txBox="1">
            <a:spLocks noGrp="1"/>
          </p:cNvSpPr>
          <p:nvPr>
            <p:ph type="ctrTitle"/>
          </p:nvPr>
        </p:nvSpPr>
        <p:spPr>
          <a:xfrm>
            <a:off x="727602" y="1003468"/>
            <a:ext cx="6930338" cy="305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Arial"/>
              <a:buNone/>
            </a:pPr>
            <a:endParaRPr/>
          </a:p>
        </p:txBody>
      </p:sp>
      <p:sp>
        <p:nvSpPr>
          <p:cNvPr id="254" name="Google Shape;254;p2"/>
          <p:cNvSpPr txBox="1">
            <a:spLocks noGrp="1"/>
          </p:cNvSpPr>
          <p:nvPr>
            <p:ph type="subTitle" idx="1"/>
          </p:nvPr>
        </p:nvSpPr>
        <p:spPr>
          <a:xfrm>
            <a:off x="727600" y="4678250"/>
            <a:ext cx="54174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1163C"/>
              </a:buClr>
              <a:buSzPts val="2400"/>
              <a:buNone/>
            </a:pPr>
            <a:endParaRPr/>
          </a:p>
        </p:txBody>
      </p:sp>
      <p:sp>
        <p:nvSpPr>
          <p:cNvPr id="255" name="Google Shape;255;p2"/>
          <p:cNvSpPr txBox="1"/>
          <p:nvPr/>
        </p:nvSpPr>
        <p:spPr>
          <a:xfrm>
            <a:off x="727602" y="5184845"/>
            <a:ext cx="48495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21163C"/>
              </a:buClr>
              <a:buSzPts val="1400"/>
              <a:buFont typeface="Arial"/>
              <a:buNone/>
            </a:pPr>
            <a:r>
              <a:rPr lang="en-US" sz="1400" i="0" u="none" strike="noStrike" cap="none">
                <a:solidFill>
                  <a:srgbClr val="21163C"/>
                </a:solidFill>
                <a:latin typeface="Poppins"/>
                <a:ea typeface="Poppins"/>
                <a:cs typeface="Poppins"/>
                <a:sym typeface="Poppins"/>
              </a:rPr>
              <a:t>17/03/22</a:t>
            </a:r>
            <a:endParaRPr sz="1400" i="0" u="none" strike="noStrike" cap="none">
              <a:solidFill>
                <a:srgbClr val="21163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0"/>
          <p:cNvSpPr txBox="1">
            <a:spLocks noGrp="1"/>
          </p:cNvSpPr>
          <p:nvPr>
            <p:ph type="body" idx="1"/>
          </p:nvPr>
        </p:nvSpPr>
        <p:spPr>
          <a:xfrm>
            <a:off x="804083" y="2890532"/>
            <a:ext cx="2614612" cy="2867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60" name="Google Shape;360;p20"/>
          <p:cNvSpPr txBox="1">
            <a:spLocks noGrp="1"/>
          </p:cNvSpPr>
          <p:nvPr>
            <p:ph type="body" idx="2"/>
          </p:nvPr>
        </p:nvSpPr>
        <p:spPr>
          <a:xfrm>
            <a:off x="3885421" y="2890532"/>
            <a:ext cx="2614612" cy="2867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61" name="Google Shape;361;p20"/>
          <p:cNvSpPr txBox="1">
            <a:spLocks noGrp="1"/>
          </p:cNvSpPr>
          <p:nvPr>
            <p:ph type="title"/>
          </p:nvPr>
        </p:nvSpPr>
        <p:spPr>
          <a:xfrm>
            <a:off x="804083" y="815370"/>
            <a:ext cx="5696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1163C"/>
              </a:buClr>
              <a:buSzPts val="40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1"/>
          <p:cNvSpPr txBox="1">
            <a:spLocks noGrp="1"/>
          </p:cNvSpPr>
          <p:nvPr>
            <p:ph type="body" idx="1"/>
          </p:nvPr>
        </p:nvSpPr>
        <p:spPr>
          <a:xfrm>
            <a:off x="830886" y="2099112"/>
            <a:ext cx="7545018" cy="4166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67" name="Google Shape;367;p21"/>
          <p:cNvSpPr txBox="1">
            <a:spLocks noGrp="1"/>
          </p:cNvSpPr>
          <p:nvPr>
            <p:ph type="title"/>
          </p:nvPr>
        </p:nvSpPr>
        <p:spPr>
          <a:xfrm>
            <a:off x="830886" y="815370"/>
            <a:ext cx="7545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46"/>
              </a:buClr>
              <a:buSzPts val="40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2"/>
          <p:cNvSpPr txBox="1">
            <a:spLocks noGrp="1"/>
          </p:cNvSpPr>
          <p:nvPr>
            <p:ph type="body" idx="1"/>
          </p:nvPr>
        </p:nvSpPr>
        <p:spPr>
          <a:xfrm>
            <a:off x="804083" y="2727856"/>
            <a:ext cx="5413837" cy="3398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73" name="Google Shape;373;p22"/>
          <p:cNvSpPr txBox="1">
            <a:spLocks noGrp="1"/>
          </p:cNvSpPr>
          <p:nvPr>
            <p:ph type="body" idx="2"/>
          </p:nvPr>
        </p:nvSpPr>
        <p:spPr>
          <a:xfrm>
            <a:off x="6500033" y="2726828"/>
            <a:ext cx="4992624" cy="3398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74" name="Google Shape;374;p22"/>
          <p:cNvSpPr txBox="1">
            <a:spLocks noGrp="1"/>
          </p:cNvSpPr>
          <p:nvPr>
            <p:ph type="title"/>
          </p:nvPr>
        </p:nvSpPr>
        <p:spPr>
          <a:xfrm>
            <a:off x="804083" y="815370"/>
            <a:ext cx="5696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46"/>
              </a:buClr>
              <a:buSzPts val="40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3"/>
          <p:cNvSpPr txBox="1">
            <a:spLocks noGrp="1"/>
          </p:cNvSpPr>
          <p:nvPr>
            <p:ph type="body" idx="1"/>
          </p:nvPr>
        </p:nvSpPr>
        <p:spPr>
          <a:xfrm>
            <a:off x="804083" y="2727856"/>
            <a:ext cx="5413837" cy="3398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80" name="Google Shape;380;p23"/>
          <p:cNvSpPr txBox="1">
            <a:spLocks noGrp="1"/>
          </p:cNvSpPr>
          <p:nvPr>
            <p:ph type="body" idx="2"/>
          </p:nvPr>
        </p:nvSpPr>
        <p:spPr>
          <a:xfrm>
            <a:off x="6500033" y="2726828"/>
            <a:ext cx="4992624" cy="3398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81" name="Google Shape;381;p23"/>
          <p:cNvSpPr txBox="1">
            <a:spLocks noGrp="1"/>
          </p:cNvSpPr>
          <p:nvPr>
            <p:ph type="title"/>
          </p:nvPr>
        </p:nvSpPr>
        <p:spPr>
          <a:xfrm>
            <a:off x="804083" y="815370"/>
            <a:ext cx="5696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1163C"/>
              </a:buClr>
              <a:buSzPts val="40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4"/>
          <p:cNvSpPr txBox="1">
            <a:spLocks noGrp="1"/>
          </p:cNvSpPr>
          <p:nvPr>
            <p:ph type="title"/>
          </p:nvPr>
        </p:nvSpPr>
        <p:spPr>
          <a:xfrm>
            <a:off x="804083" y="815370"/>
            <a:ext cx="10322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46"/>
              </a:buClr>
              <a:buSzPts val="4000"/>
              <a:buFont typeface="Arial"/>
              <a:buNone/>
            </a:pPr>
            <a:endParaRPr/>
          </a:p>
        </p:txBody>
      </p:sp>
      <p:graphicFrame>
        <p:nvGraphicFramePr>
          <p:cNvPr id="387" name="Google Shape;387;p24"/>
          <p:cNvGraphicFramePr/>
          <p:nvPr/>
        </p:nvGraphicFramePr>
        <p:xfrm>
          <a:off x="817165" y="1897542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{4CC86C3C-CB94-44D6-8EEA-6A1EEECB05EE}</a:tableStyleId>
              </a:tblPr>
              <a:tblGrid>
                <a:gridCol w="41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6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8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163C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i="0" u="none" strike="noStrike" cap="none">
                          <a:solidFill>
                            <a:srgbClr val="21163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Header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163C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i="0" u="none" strike="noStrike" cap="none">
                          <a:solidFill>
                            <a:srgbClr val="21163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Header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163C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i="0" u="none" strike="noStrike" cap="none">
                          <a:solidFill>
                            <a:srgbClr val="21163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Header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163C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i="0" u="none" strike="noStrike" cap="none">
                          <a:solidFill>
                            <a:srgbClr val="21163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Header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163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i="0" u="none" strike="noStrike" cap="none">
                          <a:solidFill>
                            <a:srgbClr val="21163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Line entry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£13,000.00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£13,000.00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163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21163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£13,000.00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163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i="0" u="none" strike="noStrike" cap="none">
                          <a:solidFill>
                            <a:srgbClr val="21163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Line entry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£13,000.00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£13,000.00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163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21163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£13,000.00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163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i="0" u="none" strike="noStrike" cap="none">
                          <a:solidFill>
                            <a:srgbClr val="21163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Line entry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£13,000.00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£13,000.00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163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21163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£13,000.00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163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i="0" u="none" strike="noStrike" cap="none">
                          <a:solidFill>
                            <a:srgbClr val="21163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Line entry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£13,000.00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£13,000.00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163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21163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£13,000.00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163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i="0" u="none" strike="noStrike" cap="none">
                          <a:solidFill>
                            <a:srgbClr val="21163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Line entry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00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£13,000.00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00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£13,000.00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00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163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21163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£13,000.00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00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FF004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00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00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46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004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£13,000.00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00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00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46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004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£13,000.00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00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00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46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004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£13,000.00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00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00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5"/>
          <p:cNvSpPr txBox="1">
            <a:spLocks noGrp="1"/>
          </p:cNvSpPr>
          <p:nvPr>
            <p:ph type="body" idx="1"/>
          </p:nvPr>
        </p:nvSpPr>
        <p:spPr>
          <a:xfrm>
            <a:off x="3747307" y="2942448"/>
            <a:ext cx="7782705" cy="2867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6"/>
          <p:cNvSpPr txBox="1">
            <a:spLocks noGrp="1"/>
          </p:cNvSpPr>
          <p:nvPr>
            <p:ph type="body" idx="1"/>
          </p:nvPr>
        </p:nvSpPr>
        <p:spPr>
          <a:xfrm>
            <a:off x="804083" y="2890532"/>
            <a:ext cx="2614612" cy="2867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98" name="Google Shape;398;p26"/>
          <p:cNvSpPr txBox="1">
            <a:spLocks noGrp="1"/>
          </p:cNvSpPr>
          <p:nvPr>
            <p:ph type="body" idx="2"/>
          </p:nvPr>
        </p:nvSpPr>
        <p:spPr>
          <a:xfrm>
            <a:off x="3885421" y="2890532"/>
            <a:ext cx="2614612" cy="2867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99" name="Google Shape;399;p26"/>
          <p:cNvSpPr txBox="1">
            <a:spLocks noGrp="1"/>
          </p:cNvSpPr>
          <p:nvPr>
            <p:ph type="title"/>
          </p:nvPr>
        </p:nvSpPr>
        <p:spPr>
          <a:xfrm>
            <a:off x="804083" y="815370"/>
            <a:ext cx="5696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46"/>
              </a:buClr>
              <a:buSzPts val="40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7"/>
          <p:cNvSpPr txBox="1">
            <a:spLocks noGrp="1"/>
          </p:cNvSpPr>
          <p:nvPr>
            <p:ph type="title"/>
          </p:nvPr>
        </p:nvSpPr>
        <p:spPr>
          <a:xfrm>
            <a:off x="933945" y="1555125"/>
            <a:ext cx="5048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8"/>
          <p:cNvSpPr txBox="1">
            <a:spLocks noGrp="1"/>
          </p:cNvSpPr>
          <p:nvPr>
            <p:ph type="title"/>
          </p:nvPr>
        </p:nvSpPr>
        <p:spPr>
          <a:xfrm>
            <a:off x="933945" y="1555125"/>
            <a:ext cx="5048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9"/>
          <p:cNvSpPr txBox="1">
            <a:spLocks noGrp="1"/>
          </p:cNvSpPr>
          <p:nvPr>
            <p:ph type="title"/>
          </p:nvPr>
        </p:nvSpPr>
        <p:spPr>
          <a:xfrm>
            <a:off x="933945" y="1555125"/>
            <a:ext cx="5048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"/>
          <p:cNvSpPr txBox="1">
            <a:spLocks noGrp="1"/>
          </p:cNvSpPr>
          <p:nvPr>
            <p:ph type="title"/>
          </p:nvPr>
        </p:nvSpPr>
        <p:spPr>
          <a:xfrm>
            <a:off x="709873" y="926907"/>
            <a:ext cx="53861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endParaRPr/>
          </a:p>
        </p:txBody>
      </p:sp>
      <p:sp>
        <p:nvSpPr>
          <p:cNvPr id="261" name="Google Shape;261;p3"/>
          <p:cNvSpPr txBox="1">
            <a:spLocks noGrp="1"/>
          </p:cNvSpPr>
          <p:nvPr>
            <p:ph type="body" idx="1"/>
          </p:nvPr>
        </p:nvSpPr>
        <p:spPr>
          <a:xfrm>
            <a:off x="822450" y="3386800"/>
            <a:ext cx="5386200" cy="27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397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0"/>
          <p:cNvSpPr txBox="1">
            <a:spLocks noGrp="1"/>
          </p:cNvSpPr>
          <p:nvPr>
            <p:ph type="body" idx="1"/>
          </p:nvPr>
        </p:nvSpPr>
        <p:spPr>
          <a:xfrm>
            <a:off x="804083" y="3429000"/>
            <a:ext cx="4568016" cy="2867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20" name="Google Shape;420;p30"/>
          <p:cNvSpPr txBox="1">
            <a:spLocks noGrp="1"/>
          </p:cNvSpPr>
          <p:nvPr>
            <p:ph type="title"/>
          </p:nvPr>
        </p:nvSpPr>
        <p:spPr>
          <a:xfrm>
            <a:off x="804083" y="815370"/>
            <a:ext cx="4568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46"/>
              </a:buClr>
              <a:buSzPts val="40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1"/>
          <p:cNvSpPr txBox="1">
            <a:spLocks noGrp="1"/>
          </p:cNvSpPr>
          <p:nvPr>
            <p:ph type="body" idx="1"/>
          </p:nvPr>
        </p:nvSpPr>
        <p:spPr>
          <a:xfrm>
            <a:off x="804083" y="3429000"/>
            <a:ext cx="4568016" cy="2867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26" name="Google Shape;426;p31"/>
          <p:cNvSpPr txBox="1">
            <a:spLocks noGrp="1"/>
          </p:cNvSpPr>
          <p:nvPr>
            <p:ph type="title"/>
          </p:nvPr>
        </p:nvSpPr>
        <p:spPr>
          <a:xfrm>
            <a:off x="804083" y="815370"/>
            <a:ext cx="4568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46"/>
              </a:buClr>
              <a:buSzPts val="40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2"/>
          <p:cNvSpPr txBox="1">
            <a:spLocks noGrp="1"/>
          </p:cNvSpPr>
          <p:nvPr>
            <p:ph type="body" idx="1"/>
          </p:nvPr>
        </p:nvSpPr>
        <p:spPr>
          <a:xfrm>
            <a:off x="804083" y="3429000"/>
            <a:ext cx="4568016" cy="2867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32" name="Google Shape;432;p32"/>
          <p:cNvSpPr txBox="1">
            <a:spLocks noGrp="1"/>
          </p:cNvSpPr>
          <p:nvPr>
            <p:ph type="title"/>
          </p:nvPr>
        </p:nvSpPr>
        <p:spPr>
          <a:xfrm>
            <a:off x="804083" y="815370"/>
            <a:ext cx="4568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46"/>
              </a:buClr>
              <a:buSzPts val="40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3"/>
          <p:cNvSpPr txBox="1">
            <a:spLocks noGrp="1"/>
          </p:cNvSpPr>
          <p:nvPr>
            <p:ph type="body" idx="1"/>
          </p:nvPr>
        </p:nvSpPr>
        <p:spPr>
          <a:xfrm>
            <a:off x="804083" y="3429000"/>
            <a:ext cx="4568016" cy="2867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38" name="Google Shape;438;p33"/>
          <p:cNvSpPr txBox="1">
            <a:spLocks noGrp="1"/>
          </p:cNvSpPr>
          <p:nvPr>
            <p:ph type="title"/>
          </p:nvPr>
        </p:nvSpPr>
        <p:spPr>
          <a:xfrm>
            <a:off x="804083" y="815370"/>
            <a:ext cx="4568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46"/>
              </a:buClr>
              <a:buSzPts val="40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4"/>
          <p:cNvSpPr txBox="1">
            <a:spLocks noGrp="1"/>
          </p:cNvSpPr>
          <p:nvPr>
            <p:ph type="body" idx="1"/>
          </p:nvPr>
        </p:nvSpPr>
        <p:spPr>
          <a:xfrm>
            <a:off x="804083" y="3429000"/>
            <a:ext cx="4568016" cy="2867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44" name="Google Shape;444;p34"/>
          <p:cNvSpPr txBox="1">
            <a:spLocks noGrp="1"/>
          </p:cNvSpPr>
          <p:nvPr>
            <p:ph type="title"/>
          </p:nvPr>
        </p:nvSpPr>
        <p:spPr>
          <a:xfrm>
            <a:off x="804083" y="815370"/>
            <a:ext cx="4568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46"/>
              </a:buClr>
              <a:buSzPts val="40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5"/>
          <p:cNvSpPr txBox="1">
            <a:spLocks noGrp="1"/>
          </p:cNvSpPr>
          <p:nvPr>
            <p:ph type="body" idx="1"/>
          </p:nvPr>
        </p:nvSpPr>
        <p:spPr>
          <a:xfrm>
            <a:off x="804083" y="3429000"/>
            <a:ext cx="4568016" cy="2867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50" name="Google Shape;450;p35"/>
          <p:cNvSpPr txBox="1">
            <a:spLocks noGrp="1"/>
          </p:cNvSpPr>
          <p:nvPr>
            <p:ph type="title"/>
          </p:nvPr>
        </p:nvSpPr>
        <p:spPr>
          <a:xfrm>
            <a:off x="804083" y="815370"/>
            <a:ext cx="4568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46"/>
              </a:buClr>
              <a:buSzPts val="40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6"/>
          <p:cNvSpPr txBox="1">
            <a:spLocks noGrp="1"/>
          </p:cNvSpPr>
          <p:nvPr>
            <p:ph type="body" idx="1"/>
          </p:nvPr>
        </p:nvSpPr>
        <p:spPr>
          <a:xfrm>
            <a:off x="804083" y="3429000"/>
            <a:ext cx="4568016" cy="2867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56" name="Google Shape;456;p36"/>
          <p:cNvSpPr txBox="1">
            <a:spLocks noGrp="1"/>
          </p:cNvSpPr>
          <p:nvPr>
            <p:ph type="title"/>
          </p:nvPr>
        </p:nvSpPr>
        <p:spPr>
          <a:xfrm>
            <a:off x="804083" y="815370"/>
            <a:ext cx="4568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46"/>
              </a:buClr>
              <a:buSzPts val="40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7"/>
          <p:cNvSpPr txBox="1">
            <a:spLocks noGrp="1"/>
          </p:cNvSpPr>
          <p:nvPr>
            <p:ph type="body" idx="1"/>
          </p:nvPr>
        </p:nvSpPr>
        <p:spPr>
          <a:xfrm>
            <a:off x="804121" y="1748700"/>
            <a:ext cx="4568100" cy="2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37"/>
          <p:cNvSpPr txBox="1">
            <a:spLocks noGrp="1"/>
          </p:cNvSpPr>
          <p:nvPr>
            <p:ph type="title"/>
          </p:nvPr>
        </p:nvSpPr>
        <p:spPr>
          <a:xfrm>
            <a:off x="804084" y="815370"/>
            <a:ext cx="4568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46"/>
              </a:buClr>
              <a:buSzPts val="40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8"/>
          <p:cNvSpPr txBox="1">
            <a:spLocks noGrp="1"/>
          </p:cNvSpPr>
          <p:nvPr>
            <p:ph type="ctrTitle"/>
          </p:nvPr>
        </p:nvSpPr>
        <p:spPr>
          <a:xfrm>
            <a:off x="755727" y="1918321"/>
            <a:ext cx="6930300" cy="17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"/>
          <p:cNvSpPr txBox="1">
            <a:spLocks noGrp="1"/>
          </p:cNvSpPr>
          <p:nvPr>
            <p:ph type="title"/>
          </p:nvPr>
        </p:nvSpPr>
        <p:spPr>
          <a:xfrm>
            <a:off x="709873" y="926907"/>
            <a:ext cx="53861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endParaRPr/>
          </a:p>
        </p:txBody>
      </p:sp>
      <p:sp>
        <p:nvSpPr>
          <p:cNvPr id="267" name="Google Shape;267;p4"/>
          <p:cNvSpPr txBox="1">
            <a:spLocks noGrp="1"/>
          </p:cNvSpPr>
          <p:nvPr>
            <p:ph type="body" idx="1"/>
          </p:nvPr>
        </p:nvSpPr>
        <p:spPr>
          <a:xfrm>
            <a:off x="709875" y="3424300"/>
            <a:ext cx="5386200" cy="29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"/>
          <p:cNvSpPr txBox="1">
            <a:spLocks noGrp="1"/>
          </p:cNvSpPr>
          <p:nvPr>
            <p:ph type="title"/>
          </p:nvPr>
        </p:nvSpPr>
        <p:spPr>
          <a:xfrm>
            <a:off x="838200" y="2560635"/>
            <a:ext cx="4668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6"/>
          <p:cNvSpPr txBox="1">
            <a:spLocks noGrp="1"/>
          </p:cNvSpPr>
          <p:nvPr>
            <p:ph type="title"/>
          </p:nvPr>
        </p:nvSpPr>
        <p:spPr>
          <a:xfrm>
            <a:off x="838200" y="2560635"/>
            <a:ext cx="4668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46"/>
              </a:buClr>
              <a:buSzPts val="60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7"/>
          <p:cNvSpPr txBox="1">
            <a:spLocks noGrp="1"/>
          </p:cNvSpPr>
          <p:nvPr>
            <p:ph type="title"/>
          </p:nvPr>
        </p:nvSpPr>
        <p:spPr>
          <a:xfrm>
            <a:off x="838200" y="2560635"/>
            <a:ext cx="4668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46"/>
              </a:buClr>
              <a:buSzPts val="60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"/>
          <p:cNvSpPr txBox="1">
            <a:spLocks noGrp="1"/>
          </p:cNvSpPr>
          <p:nvPr>
            <p:ph type="title"/>
          </p:nvPr>
        </p:nvSpPr>
        <p:spPr>
          <a:xfrm>
            <a:off x="838200" y="2560635"/>
            <a:ext cx="4668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9"/>
          <p:cNvSpPr txBox="1">
            <a:spLocks noGrp="1"/>
          </p:cNvSpPr>
          <p:nvPr>
            <p:ph type="title"/>
          </p:nvPr>
        </p:nvSpPr>
        <p:spPr>
          <a:xfrm>
            <a:off x="838200" y="2560635"/>
            <a:ext cx="4668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Macintosh PowerPoint</Application>
  <PresentationFormat>Widescreen</PresentationFormat>
  <Paragraphs>30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Calibri</vt:lpstr>
      <vt:lpstr>Poppins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Walker</dc:creator>
  <cp:lastModifiedBy>Stefanie Carr</cp:lastModifiedBy>
  <cp:revision>1</cp:revision>
  <dcterms:created xsi:type="dcterms:W3CDTF">2022-03-16T12:44:23Z</dcterms:created>
  <dcterms:modified xsi:type="dcterms:W3CDTF">2023-11-21T14:21:42Z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10257101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S9.1.4</vt:lpwstr>
  </property>
</Properties>
</file>